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481F-1053-455B-8D1A-7B4391B96AAE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84DE-07F0-4DEA-B9FD-4CB79B1FC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56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481F-1053-455B-8D1A-7B4391B96AAE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84DE-07F0-4DEA-B9FD-4CB79B1FC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06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481F-1053-455B-8D1A-7B4391B96AAE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84DE-07F0-4DEA-B9FD-4CB79B1FC0D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5407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481F-1053-455B-8D1A-7B4391B96AAE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84DE-07F0-4DEA-B9FD-4CB79B1FC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954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481F-1053-455B-8D1A-7B4391B96AAE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84DE-07F0-4DEA-B9FD-4CB79B1FC0D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4264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481F-1053-455B-8D1A-7B4391B96AAE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84DE-07F0-4DEA-B9FD-4CB79B1FC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06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481F-1053-455B-8D1A-7B4391B96AAE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84DE-07F0-4DEA-B9FD-4CB79B1FC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122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481F-1053-455B-8D1A-7B4391B96AAE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84DE-07F0-4DEA-B9FD-4CB79B1FC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178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481F-1053-455B-8D1A-7B4391B96AAE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84DE-07F0-4DEA-B9FD-4CB79B1FC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26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481F-1053-455B-8D1A-7B4391B96AAE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84DE-07F0-4DEA-B9FD-4CB79B1FC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11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481F-1053-455B-8D1A-7B4391B96AAE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84DE-07F0-4DEA-B9FD-4CB79B1FC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473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481F-1053-455B-8D1A-7B4391B96AAE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84DE-07F0-4DEA-B9FD-4CB79B1FC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684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481F-1053-455B-8D1A-7B4391B96AAE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84DE-07F0-4DEA-B9FD-4CB79B1FC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29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481F-1053-455B-8D1A-7B4391B96AAE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84DE-07F0-4DEA-B9FD-4CB79B1FC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179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481F-1053-455B-8D1A-7B4391B96AAE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84DE-07F0-4DEA-B9FD-4CB79B1FC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24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481F-1053-455B-8D1A-7B4391B96AAE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84DE-07F0-4DEA-B9FD-4CB79B1FC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01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8481F-1053-455B-8D1A-7B4391B96AAE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BDD84DE-07F0-4DEA-B9FD-4CB79B1FC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280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405442" y="1742492"/>
            <a:ext cx="3795624" cy="4891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входа в Личный кабинет органа дознания, следствия или суда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указать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«Имя пользователя (логин)»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(это адрес электронной почты представленный в адвокатскую палату за подписью полномочного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должностного лица органа дознания, следствия или суда) и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«Пароль»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(который ранее при первой регистрации в Личном кабинете высылался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органу дознания, следствия или суда на его адрес электронной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почты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«Небольшой код»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указан внизу (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нашем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примере это цифры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«18472»)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63902" y="142999"/>
            <a:ext cx="11809561" cy="151327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НАЗНАЧЕНИЯ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ЗАЩИТНИКА В ЛИЧНОМ КАБИНЕТЕ ОРГАНА ДОЗНАНИЯ, СЛЕДСТВИЯ, СУДА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ПОЛУЧЕНИИ (ВОССТАНОВЛЕНИИ) ПАРОЛЯ ДОСТУПА</a:t>
            </a: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Авторизация (вход) в личный кабинет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назначения органа дознания, следствия, суда производиться по адресу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http://51.aptomsk.ru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7186" y="1751118"/>
            <a:ext cx="7608129" cy="346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08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310551" y="733202"/>
            <a:ext cx="11662912" cy="698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перехода по ссылке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«Назначение защитника»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откроется форма заполнения сведений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назначении защитника</a:t>
            </a: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63902" y="143000"/>
            <a:ext cx="11809561" cy="452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заполнения формы назначения</a:t>
            </a:r>
            <a:endParaRPr lang="en-US" sz="2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6068682" y="1345720"/>
            <a:ext cx="5495025" cy="509946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нашем примере для выбора предлагаются: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судья» или «мировой судья»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строке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«Должностное лицо»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указывается фамилия и инициалы (!)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судьи или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мирового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судьи,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подписавшего постановление о назначении защитника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 строке «Телефон должностного лица» необходимо указать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контактный (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рабочий) телефон следователя (дознавателя, мирового судьи, судьи), по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которому мог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 позвонить вновь назначенный адвокат. Допускается указание как номера стационарного телефона, так 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номера мобильного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(сотового) телефона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Номер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телефона (как мобильного, так 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должен состоять из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цифр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(включая первую цифру – восемь). Цифры номера телефона указываются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тире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дефисов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 строке «Заполнил форму» указываются фамилия и инициалы лица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которое непосредственно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работало в личном кабинете и вносило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требуемую информацию. Таким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лицом может быть как сам следователь (дознаватель, судья 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мировой судья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так и уполномоченное им лицо. Например, помощник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следователя (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помощник судьи, секретарь судебного заседания и др.).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 Строки, помеченные звёздочкой (*), 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обязательными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заполнения. При отсутствии в 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них информации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защитника не состоится, 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предложит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необходимые сведения.</a:t>
            </a:r>
            <a:endParaRPr lang="ru-RU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32" y="1431985"/>
            <a:ext cx="5695950" cy="502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75100" y="2425700"/>
            <a:ext cx="36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53591" y="2732493"/>
            <a:ext cx="36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5772" y="3101825"/>
            <a:ext cx="36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15772" y="3384588"/>
            <a:ext cx="36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81345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310551" y="733202"/>
            <a:ext cx="11662912" cy="698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перехода по ссылке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«Назначение защитника»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откроется форма заполнения сведений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назначении защитника</a:t>
            </a: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63902" y="143000"/>
            <a:ext cx="11809561" cy="452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заполнения формы назначения</a:t>
            </a:r>
            <a:endParaRPr lang="en-US" sz="2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6068682" y="1345720"/>
            <a:ext cx="5495025" cy="509946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строке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 делу №»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указать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номер дела и дату возбуждения уголовного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дела. Будьте внимательны при заполнении данной строки, поскольку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автоматически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 текущую дату. Рядом со строкой имеется календарь,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котором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выбрать нужную дату.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разделе «Назначить защитника, для защиты (ФИО указывать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именительном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падеже)» предлагается заполнить три строки с указанием фамилии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имени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отчества подзащитного (подозреваемого, обвиняемого, подсудимого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Правила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заполнения данных строк аналогичны правилам заполнения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строки «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ФИО следователя», за тем исключением, что имя и отчество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подозреваемого (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обвиняемого, подсудимого) указывается полностью с заглавной буквы.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 только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одних инициалов вместо имени и отчества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системой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оценивается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введение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недопустимых значений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отсутствии отчества соответствующая строка остаётся пустой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«Для проведения в» требует указания времени и даты проведения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процессуального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с участием защитника. 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завершение заполнения формы требуется указать район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процессуального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и адрес его проведения. Автоматически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предлагает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 (город) дислокации Вашего подразделения (суда).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 места проведения процессуального действия указывается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клавиатуры компьютера в произвольной форме.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 Строки, помеченные звёздочкой (*), 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обязательными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заполнения. При отсутствии в 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них информации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защитника не состоится, 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предложит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необходимые сведения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32" y="1431985"/>
            <a:ext cx="5695950" cy="5029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41107" y="4042758"/>
            <a:ext cx="36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8582" y="4538058"/>
            <a:ext cx="36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5257" y="4926207"/>
            <a:ext cx="36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2758" y="5421507"/>
            <a:ext cx="36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64458" y="5790839"/>
            <a:ext cx="36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9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07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163902" y="356813"/>
            <a:ext cx="11809561" cy="452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ЗАМЕНА ЗАЩИТНИКА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7791683" y="1112809"/>
            <a:ext cx="4181780" cy="56158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Замена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защитника в «Личном кабинете дознавателя, следователя,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судьи» возможна 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в случае неявки адвоката к назначенному времени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следственного 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либо судебного заседания.</a:t>
            </a:r>
          </a:p>
          <a:p>
            <a:pPr marL="0" indent="0" algn="just">
              <a:buNone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замены защитника необходимо совершить следующие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действия:</a:t>
            </a:r>
          </a:p>
          <a:p>
            <a:pPr marL="0" indent="0" algn="jus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выполнить процедуру авторизации,</a:t>
            </a:r>
          </a:p>
          <a:p>
            <a:pPr marL="0" indent="0" algn="just">
              <a:buNone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в открывшемся окне (главная страница) выбрать вкладку «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 назначений/замен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marL="0" indent="0" algn="just">
              <a:buNone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на открывшейся странице «Журнал назначений/замен» отображается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назначений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указанием времени, когда можно произвести замену защитника (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правило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время начала следственного действия или судебного заседания).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наступления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указанного времени произвести замену защитника невозможно.</a:t>
            </a:r>
          </a:p>
          <a:p>
            <a:pPr marL="0" indent="0" algn="just">
              <a:buNone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при наступлении времени начала процессуального действия появляется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кнопка «Заменить»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д) для замены защитника необходимо навести курсор на кнопку «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Заменить»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нажать левой клавишей мышки один раз. После чего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сформирует новый ордер на другого адвоката и разместит этот ордер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«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Журнале ордеров» на странице «Журнал назначений/замен».</a:t>
            </a:r>
            <a:endParaRPr lang="ru-RU" sz="12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551" y="1531951"/>
            <a:ext cx="7481132" cy="335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83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-64698" y="4554705"/>
            <a:ext cx="11662912" cy="698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-138023" y="1523227"/>
            <a:ext cx="11809561" cy="23672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вопросами по работе в системе следует обращаться по телефону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8(3822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51-69-05 </a:t>
            </a:r>
            <a:endParaRPr lang="en-US" sz="4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56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</TotalTime>
  <Words>791</Words>
  <Application>Microsoft Office PowerPoint</Application>
  <PresentationFormat>Широкоэкранный</PresentationFormat>
  <Paragraphs>42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msa</dc:creator>
  <cp:lastModifiedBy>Морозов Сергей Алексеевич</cp:lastModifiedBy>
  <cp:revision>13</cp:revision>
  <dcterms:created xsi:type="dcterms:W3CDTF">2023-12-05T14:40:50Z</dcterms:created>
  <dcterms:modified xsi:type="dcterms:W3CDTF">2024-02-19T07:38:40Z</dcterms:modified>
</cp:coreProperties>
</file>